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9" r:id="rId5"/>
    <p:sldId id="258" r:id="rId6"/>
    <p:sldId id="260" r:id="rId7"/>
    <p:sldId id="262" r:id="rId8"/>
    <p:sldId id="261" r:id="rId9"/>
    <p:sldId id="268" r:id="rId10"/>
    <p:sldId id="263" r:id="rId11"/>
    <p:sldId id="264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08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9FC8D8-6DEA-4D74-9FD8-77546AA22168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C11BFC-F091-4255-9521-79957512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4231372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«Милосердие </a:t>
            </a:r>
            <a:r>
              <a:rPr lang="ru-RU" sz="67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на </a:t>
            </a:r>
            <a:r>
              <a:rPr lang="ru-RU" sz="67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книжной полке»: </a:t>
            </a:r>
            <a:r>
              <a:rPr lang="ru-RU" sz="4000" dirty="0" smtClean="0">
                <a:effectLst/>
                <a:latin typeface="+mn-lt"/>
              </a:rPr>
              <a:t>художественная литература о людях </a:t>
            </a:r>
            <a:r>
              <a:rPr lang="ru-RU" sz="4000" dirty="0" smtClean="0">
                <a:effectLst/>
                <a:latin typeface="+mn-lt"/>
              </a:rPr>
              <a:t/>
            </a:r>
            <a:br>
              <a:rPr lang="ru-RU" sz="4000" dirty="0" smtClean="0">
                <a:effectLst/>
                <a:latin typeface="+mn-lt"/>
              </a:rPr>
            </a:br>
            <a:r>
              <a:rPr lang="ru-RU" sz="4000" dirty="0" smtClean="0">
                <a:effectLst/>
                <a:latin typeface="+mn-lt"/>
              </a:rPr>
              <a:t>с </a:t>
            </a:r>
            <a:r>
              <a:rPr lang="ru-RU" sz="4000" dirty="0" smtClean="0">
                <a:effectLst/>
                <a:latin typeface="+mn-lt"/>
              </a:rPr>
              <a:t>ограниченными возможностями здоровья </a:t>
            </a:r>
            <a:endParaRPr lang="ru-RU" sz="4000" dirty="0"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Серия книг «Мы вместе»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4099" name="Picture 3" descr="C:\Documents and Settings\ea.bogdan\Рабочий стол\Богданова\Разные мероприятия\Вопряки всему\книги к обзору Вопряки всему\dochgfrt_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610" y="1600200"/>
            <a:ext cx="3406076" cy="5054717"/>
          </a:xfrm>
          <a:prstGeom prst="rect">
            <a:avLst/>
          </a:prstGeom>
          <a:noFill/>
        </p:spPr>
      </p:pic>
      <p:pic>
        <p:nvPicPr>
          <p:cNvPr id="4104" name="Picture 8" descr="C:\Documents and Settings\ea.bogdan\Рабочий стол\Богданова\Разные мероприятия\Вопряки всему\книги к обзору Вопряки всему\dochgfrt_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00200"/>
            <a:ext cx="3382686" cy="5098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ea.bogdan\Рабочий стол\Богданова\Разные мероприятия\Вопряки всему\книги к обзору Вопряки всему\dochgfrt_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857652" cy="5720292"/>
          </a:xfrm>
          <a:prstGeom prst="rect">
            <a:avLst/>
          </a:prstGeom>
          <a:noFill/>
        </p:spPr>
      </p:pic>
      <p:pic>
        <p:nvPicPr>
          <p:cNvPr id="7" name="Picture 6" descr="C:\Documents and Settings\ea.bogdan\Рабочий стол\Богданова\Разные мероприятия\Вопряки всему\книги к обзору Вопряки всему\dochgfrt_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6"/>
            <a:ext cx="3714776" cy="5733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Михаил Самарский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Documents and Settings\ea.bogdan\Рабочий стол\Богданова\Разные мероприятия\Вопряки всему\книги к обзору Вопряки всему\docjgfs_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357298"/>
            <a:ext cx="3714776" cy="5054766"/>
          </a:xfrm>
          <a:prstGeom prst="rect">
            <a:avLst/>
          </a:prstGeom>
          <a:noFill/>
        </p:spPr>
      </p:pic>
      <p:pic>
        <p:nvPicPr>
          <p:cNvPr id="6147" name="Picture 3" descr="C:\Documents and Settings\ea.bogdan\Рабочий стол\Богданова\Разные мероприятия\Вопряки всему\книги к обзору Вопряки всему\docjgfs_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553559" cy="5023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ea.bogdan\Рабочий стол\Богданова\Разные мероприятия\Вопряки всему\книги к обзору Вопряки всему\docjgfs_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714776" cy="5823633"/>
          </a:xfrm>
          <a:prstGeom prst="rect">
            <a:avLst/>
          </a:prstGeom>
          <a:noFill/>
        </p:spPr>
      </p:pic>
      <p:pic>
        <p:nvPicPr>
          <p:cNvPr id="7171" name="Picture 3" descr="C:\Documents and Settings\ea.bogdan\Рабочий стол\Богданова\Разные мероприятия\Вопряки всему\книги к обзору Вопряки всему\dochgfrt_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400455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Анжель Либи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Documents and Settings\ea.bogdan\Рабочий стол\Богданова\Разные мероприятия\Вопряки всему\книги к обзору Вопряки всему\dochgfrt_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3800744" cy="517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Книги разных форматов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Documents and Settings\ea.bogdan\Рабочий стол\Богданова\Разные мероприятия\Вопряки всему\книги к обзору Вопряки всему\docjgfs_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187608" cy="5286412"/>
          </a:xfrm>
          <a:prstGeom prst="rect">
            <a:avLst/>
          </a:prstGeom>
          <a:noFill/>
        </p:spPr>
      </p:pic>
      <p:pic>
        <p:nvPicPr>
          <p:cNvPr id="10243" name="Picture 3" descr="C:\Documents and Settings\ea.bogdan\Рабочий стол\Богданова\Разные мероприятия\Вопряки всему\книги к обзору Вопряки всему\dockjhf_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04118"/>
            <a:ext cx="4038600" cy="3557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C000"/>
                </a:solidFill>
              </a:rPr>
              <a:t>*особенные литературные герои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C000"/>
                </a:solidFill>
              </a:rPr>
              <a:t>*писатели с необычной судьбой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C000"/>
                </a:solidFill>
              </a:rPr>
              <a:t>*реальные истории из жизни</a:t>
            </a:r>
          </a:p>
          <a:p>
            <a:endParaRPr lang="ru-RU" sz="44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44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4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</a:rPr>
              <a:t>Особенные</a:t>
            </a:r>
            <a:r>
              <a:rPr lang="ru-RU" sz="3600" dirty="0" smtClean="0">
                <a:solidFill>
                  <a:srgbClr val="FFC000"/>
                </a:solidFill>
                <a:effectLst/>
              </a:rPr>
              <a:t> литературные герои</a:t>
            </a:r>
            <a:endParaRPr lang="ru-RU" sz="3600" dirty="0">
              <a:solidFill>
                <a:srgbClr val="FFC000"/>
              </a:solidFill>
              <a:effectLst/>
            </a:endParaRPr>
          </a:p>
        </p:txBody>
      </p:sp>
      <p:pic>
        <p:nvPicPr>
          <p:cNvPr id="6" name="Содержимое 5" descr="Ульяна Шалина купить продукцию Лабиринт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Я вижу солнце (аудиокнига) Скачать аудиокнигу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85592"/>
            <a:ext cx="2565316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нига &quot;Повесть о настоящем человеке: Роман; В конце концов: 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лассика Советская литература - &quot;ЛитРес&quot; - мегамаркет электронных книг - Где купить, сколько стои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636912"/>
            <a:ext cx="2520280" cy="39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3843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</a:rPr>
              <a:t>Писатели с необычной судьбой</a:t>
            </a:r>
            <a:endParaRPr lang="ru-RU" sz="6000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Роберт Льюис (Луис) </a:t>
            </a:r>
            <a:r>
              <a:rPr lang="ru-RU" sz="4900" dirty="0" smtClean="0">
                <a:solidFill>
                  <a:srgbClr val="FFC000"/>
                </a:solidFill>
              </a:rPr>
              <a:t>Стивенсон</a:t>
            </a:r>
            <a:endParaRPr lang="ru-RU" sz="49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Роберт Стивенсон. Биографическая справка Справки Лента новостей РИА Новост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238" y="1600200"/>
            <a:ext cx="468352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Алан Маршалл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Алан Маршал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Трилогия Алана Маршалла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Documents and Settings\ea.bogdan\Рабочий стол\Богданова\Разные мероприятия\Вопряки всему\книги к обзору Вопряки всему\dochgfrt_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3714776" cy="5381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a.bogdan\Рабочий стол\Богданова\Разные мероприятия\Вопряки всему\книги к обзору Вопряки всему\dochgfrt_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19860"/>
            <a:ext cx="3840647" cy="5506304"/>
          </a:xfrm>
          <a:prstGeom prst="rect">
            <a:avLst/>
          </a:prstGeom>
          <a:noFill/>
        </p:spPr>
      </p:pic>
      <p:pic>
        <p:nvPicPr>
          <p:cNvPr id="1027" name="Picture 3" descr="C:\Documents and Settings\ea.bogdan\Рабочий стол\Богданова\Разные мероприятия\Вопряки всему\книги к обзору Вопряки всему\dochgfrt_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57192"/>
            <a:ext cx="3890903" cy="556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29228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effectLst/>
              </a:rPr>
              <a:t>Реальные </a:t>
            </a:r>
            <a:r>
              <a:rPr lang="ru-RU" sz="6000" dirty="0" smtClean="0">
                <a:solidFill>
                  <a:srgbClr val="FFC000"/>
                </a:solidFill>
                <a:effectLst/>
              </a:rPr>
              <a:t>истории из жизни</a:t>
            </a:r>
            <a:endParaRPr lang="ru-RU" sz="6000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49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«Милосердие на книжной полке»: художественная литература о людях  с ограниченными возможностями здоровья </vt:lpstr>
      <vt:lpstr>Слайд 2</vt:lpstr>
      <vt:lpstr>Особенные литературные герои</vt:lpstr>
      <vt:lpstr>Писатели с необычной судьбой</vt:lpstr>
      <vt:lpstr>Роберт Льюис (Луис) Стивенсон</vt:lpstr>
      <vt:lpstr>Алан Маршалл</vt:lpstr>
      <vt:lpstr>Трилогия Алана Маршалла</vt:lpstr>
      <vt:lpstr>Слайд 8</vt:lpstr>
      <vt:lpstr>Реальные истории из жизни</vt:lpstr>
      <vt:lpstr>Серия книг «Мы вместе»</vt:lpstr>
      <vt:lpstr>Слайд 11</vt:lpstr>
      <vt:lpstr>Михаил Самарский</vt:lpstr>
      <vt:lpstr>Слайд 13</vt:lpstr>
      <vt:lpstr>Анжель Либи</vt:lpstr>
      <vt:lpstr>Книги разных форматов</vt:lpstr>
    </vt:vector>
  </TitlesOfParts>
  <Company>тонб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Милосердие на книжной полке: художественная литература  </dc:title>
  <dc:creator>ea.bogdan</dc:creator>
  <cp:lastModifiedBy>zr.his</cp:lastModifiedBy>
  <cp:revision>35</cp:revision>
  <dcterms:created xsi:type="dcterms:W3CDTF">2015-03-19T10:03:20Z</dcterms:created>
  <dcterms:modified xsi:type="dcterms:W3CDTF">2015-03-25T07:15:10Z</dcterms:modified>
</cp:coreProperties>
</file>